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623" r:id="rId3"/>
    <p:sldId id="624" r:id="rId4"/>
    <p:sldId id="602" r:id="rId5"/>
    <p:sldId id="603" r:id="rId6"/>
    <p:sldId id="604" r:id="rId7"/>
    <p:sldId id="605" r:id="rId8"/>
    <p:sldId id="606" r:id="rId9"/>
    <p:sldId id="607" r:id="rId10"/>
    <p:sldId id="608" r:id="rId11"/>
    <p:sldId id="581" r:id="rId12"/>
    <p:sldId id="609" r:id="rId13"/>
    <p:sldId id="610" r:id="rId14"/>
    <p:sldId id="582" r:id="rId15"/>
    <p:sldId id="614" r:id="rId16"/>
    <p:sldId id="615" r:id="rId17"/>
    <p:sldId id="583" r:id="rId18"/>
    <p:sldId id="584" r:id="rId19"/>
    <p:sldId id="616" r:id="rId20"/>
    <p:sldId id="585" r:id="rId21"/>
    <p:sldId id="617" r:id="rId22"/>
    <p:sldId id="586" r:id="rId23"/>
    <p:sldId id="618" r:id="rId24"/>
    <p:sldId id="587" r:id="rId25"/>
    <p:sldId id="588" r:id="rId26"/>
    <p:sldId id="590" r:id="rId27"/>
    <p:sldId id="589" r:id="rId28"/>
    <p:sldId id="591" r:id="rId29"/>
    <p:sldId id="592" r:id="rId30"/>
    <p:sldId id="593" r:id="rId31"/>
    <p:sldId id="595" r:id="rId32"/>
    <p:sldId id="594" r:id="rId33"/>
    <p:sldId id="596" r:id="rId34"/>
    <p:sldId id="597" r:id="rId35"/>
    <p:sldId id="598" r:id="rId36"/>
    <p:sldId id="599" r:id="rId37"/>
    <p:sldId id="390" r:id="rId38"/>
    <p:sldId id="619" r:id="rId39"/>
    <p:sldId id="625" r:id="rId40"/>
    <p:sldId id="570" r:id="rId4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1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0C00"/>
    <a:srgbClr val="FBAA02"/>
    <a:srgbClr val="00A21F"/>
    <a:srgbClr val="005E13"/>
    <a:srgbClr val="242424"/>
    <a:srgbClr val="003B46"/>
    <a:srgbClr val="F4EBDB"/>
    <a:srgbClr val="075052"/>
    <a:srgbClr val="128277"/>
    <a:srgbClr val="5B70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38" autoAdjust="0"/>
    <p:restoredTop sz="94660"/>
  </p:normalViewPr>
  <p:slideViewPr>
    <p:cSldViewPr showGuides="1">
      <p:cViewPr>
        <p:scale>
          <a:sx n="50" d="100"/>
          <a:sy n="50" d="100"/>
        </p:scale>
        <p:origin x="-1424" y="-600"/>
      </p:cViewPr>
      <p:guideLst>
        <p:guide orient="horz" pos="1619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8D989-ED3F-42A9-BF27-8E0CAF16E459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2370-5369-49D7-BFA5-CE1756D4C8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8D989-ED3F-42A9-BF27-8E0CAF16E459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2370-5369-49D7-BFA5-CE1756D4C8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8D989-ED3F-42A9-BF27-8E0CAF16E459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2370-5369-49D7-BFA5-CE1756D4C8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8D989-ED3F-42A9-BF27-8E0CAF16E459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2370-5369-49D7-BFA5-CE1756D4C8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8D989-ED3F-42A9-BF27-8E0CAF16E459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2370-5369-49D7-BFA5-CE1756D4C8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8D989-ED3F-42A9-BF27-8E0CAF16E459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2370-5369-49D7-BFA5-CE1756D4C8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8D989-ED3F-42A9-BF27-8E0CAF16E459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2370-5369-49D7-BFA5-CE1756D4C8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8D989-ED3F-42A9-BF27-8E0CAF16E459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2370-5369-49D7-BFA5-CE1756D4C8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8D989-ED3F-42A9-BF27-8E0CAF16E459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2370-5369-49D7-BFA5-CE1756D4C8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8D989-ED3F-42A9-BF27-8E0CAF16E459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2370-5369-49D7-BFA5-CE1756D4C8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8D989-ED3F-42A9-BF27-8E0CAF16E459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2370-5369-49D7-BFA5-CE1756D4C8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8D989-ED3F-42A9-BF27-8E0CAF16E459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72370-5369-49D7-BFA5-CE1756D4C8D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3000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1131590"/>
            <a:ext cx="7560840" cy="2736304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you fed up of seeing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zeroes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across your affiliate dashboard?</a:t>
            </a:r>
          </a:p>
        </p:txBody>
      </p:sp>
    </p:spTree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572221"/>
            <a:ext cx="7200800" cy="1999059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can start small and then scale!</a:t>
            </a:r>
          </a:p>
        </p:txBody>
      </p:sp>
    </p:spTree>
    <p:extLst>
      <p:ext uri="{BB962C8B-B14F-4D97-AF65-F5344CB8AC3E}">
        <p14:creationId xmlns:p14="http://schemas.microsoft.com/office/powerpoint/2010/main" val="726682462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572221"/>
            <a:ext cx="7200800" cy="199905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here's what I want you to know: the techniques are LEARNABLE and SCALABLE.</a:t>
            </a:r>
            <a:endParaRPr lang="en-US" sz="3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72509766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572221"/>
            <a:ext cx="7200800" cy="199905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Once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get the hang of it, you will be raking in massive commissions day in, day out - like clockwork.</a:t>
            </a:r>
            <a:endParaRPr lang="en-US" sz="3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0699464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572221"/>
            <a:ext cx="7200800" cy="199905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Don't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surprised to start seeing your name dominating leaderboards and affiliate contests!</a:t>
            </a:r>
            <a:endParaRPr lang="en-US" sz="3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83076083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572221"/>
            <a:ext cx="7200800" cy="199905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On </a:t>
            </a:r>
            <a:r>
              <a:rPr lang="en-US" sz="3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JVZoo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3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WarriorPlus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3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ClickBank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3682861969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572221"/>
            <a:ext cx="7200800" cy="1999059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doesn't matter which affiliate network you're on. </a:t>
            </a:r>
          </a:p>
        </p:txBody>
      </p:sp>
    </p:spTree>
    <p:extLst>
      <p:ext uri="{BB962C8B-B14F-4D97-AF65-F5344CB8AC3E}">
        <p14:creationId xmlns:p14="http://schemas.microsoft.com/office/powerpoint/2010/main" val="2136671355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572221"/>
            <a:ext cx="7200800" cy="1999059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you know these secret techniques YOU TOO can be the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affiliate!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56357918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600" y="195487"/>
            <a:ext cx="7200800" cy="1152128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That's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I Call This "Commission Fire"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229684"/>
            <a:ext cx="2664296" cy="352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975069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347614"/>
            <a:ext cx="7200800" cy="199905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Commission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Fire is your playbook to making massive commissions with other people's products.</a:t>
            </a:r>
          </a:p>
        </p:txBody>
      </p:sp>
    </p:spTree>
    <p:extLst>
      <p:ext uri="{BB962C8B-B14F-4D97-AF65-F5344CB8AC3E}">
        <p14:creationId xmlns:p14="http://schemas.microsoft.com/office/powerpoint/2010/main" val="3674107494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419622"/>
            <a:ext cx="7200800" cy="199905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There's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lot to cover in this video alone, but know this...</a:t>
            </a:r>
          </a:p>
        </p:txBody>
      </p:sp>
    </p:spTree>
    <p:extLst>
      <p:ext uri="{BB962C8B-B14F-4D97-AF65-F5344CB8AC3E}">
        <p14:creationId xmlns:p14="http://schemas.microsoft.com/office/powerpoint/2010/main" val="2488078094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572221"/>
            <a:ext cx="7200800" cy="1999059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you sick and tired of trying method after method...</a:t>
            </a:r>
          </a:p>
        </p:txBody>
      </p:sp>
    </p:spTree>
    <p:extLst>
      <p:ext uri="{BB962C8B-B14F-4D97-AF65-F5344CB8AC3E}">
        <p14:creationId xmlns:p14="http://schemas.microsoft.com/office/powerpoint/2010/main" val="4012933599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419622"/>
            <a:ext cx="7200800" cy="1999059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Once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you've mastered the skill to pay the bills, trust me, vendors will come begging you to promote their product!</a:t>
            </a:r>
          </a:p>
        </p:txBody>
      </p:sp>
    </p:spTree>
    <p:extLst>
      <p:ext uri="{BB962C8B-B14F-4D97-AF65-F5344CB8AC3E}">
        <p14:creationId xmlns:p14="http://schemas.microsoft.com/office/powerpoint/2010/main" val="643435954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572221"/>
            <a:ext cx="7200800" cy="199905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an abundance of products out there, but few make it to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bestseller list.</a:t>
            </a:r>
          </a:p>
        </p:txBody>
      </p:sp>
    </p:spTree>
    <p:extLst>
      <p:ext uri="{BB962C8B-B14F-4D97-AF65-F5344CB8AC3E}">
        <p14:creationId xmlns:p14="http://schemas.microsoft.com/office/powerpoint/2010/main" val="167386789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572221"/>
            <a:ext cx="7200800" cy="199905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That's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super affiliates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demand.</a:t>
            </a:r>
          </a:p>
        </p:txBody>
      </p:sp>
    </p:spTree>
    <p:extLst>
      <p:ext uri="{BB962C8B-B14F-4D97-AF65-F5344CB8AC3E}">
        <p14:creationId xmlns:p14="http://schemas.microsoft.com/office/powerpoint/2010/main" val="3342410148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572221"/>
            <a:ext cx="7200800" cy="199905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can make your commissions go on fire, because you have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Midas touch!</a:t>
            </a:r>
          </a:p>
        </p:txBody>
      </p:sp>
    </p:spTree>
    <p:extLst>
      <p:ext uri="{BB962C8B-B14F-4D97-AF65-F5344CB8AC3E}">
        <p14:creationId xmlns:p14="http://schemas.microsoft.com/office/powerpoint/2010/main" val="1301598565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572221"/>
            <a:ext cx="7200800" cy="199905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sought after sales machine by vendors and the envy of your peers...</a:t>
            </a:r>
          </a:p>
        </p:txBody>
      </p:sp>
    </p:spTree>
    <p:extLst>
      <p:ext uri="{BB962C8B-B14F-4D97-AF65-F5344CB8AC3E}">
        <p14:creationId xmlns:p14="http://schemas.microsoft.com/office/powerpoint/2010/main" val="742104341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608" y="1716237"/>
            <a:ext cx="7200800" cy="1575593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Here's are just some of the things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 learn:</a:t>
            </a:r>
          </a:p>
        </p:txBody>
      </p:sp>
    </p:spTree>
    <p:extLst>
      <p:ext uri="{BB962C8B-B14F-4D97-AF65-F5344CB8AC3E}">
        <p14:creationId xmlns:p14="http://schemas.microsoft.com/office/powerpoint/2010/main" val="2720250520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419622"/>
            <a:ext cx="7200800" cy="1999059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Mindset of a Super Affiliate</a:t>
            </a:r>
          </a:p>
        </p:txBody>
      </p:sp>
    </p:spTree>
    <p:extLst>
      <p:ext uri="{BB962C8B-B14F-4D97-AF65-F5344CB8AC3E}">
        <p14:creationId xmlns:p14="http://schemas.microsoft.com/office/powerpoint/2010/main" val="1343658856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284189"/>
            <a:ext cx="7200800" cy="2439689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Uncover The Myth Of Affiliate Marketing And Avoid The Deadly Mistake that Most Affiliates make</a:t>
            </a:r>
          </a:p>
        </p:txBody>
      </p:sp>
    </p:spTree>
    <p:extLst>
      <p:ext uri="{BB962C8B-B14F-4D97-AF65-F5344CB8AC3E}">
        <p14:creationId xmlns:p14="http://schemas.microsoft.com/office/powerpoint/2010/main" val="3251031952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563638"/>
            <a:ext cx="7200800" cy="1999059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criteria For choosing The Best Product to promote</a:t>
            </a:r>
          </a:p>
        </p:txBody>
      </p:sp>
    </p:spTree>
    <p:extLst>
      <p:ext uri="{BB962C8B-B14F-4D97-AF65-F5344CB8AC3E}">
        <p14:creationId xmlns:p14="http://schemas.microsoft.com/office/powerpoint/2010/main" val="3698320260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572221"/>
            <a:ext cx="7200800" cy="1999059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Amazingly simple step by step process to killer reviews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that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get buyers</a:t>
            </a:r>
          </a:p>
        </p:txBody>
      </p:sp>
    </p:spTree>
    <p:extLst>
      <p:ext uri="{BB962C8B-B14F-4D97-AF65-F5344CB8AC3E}">
        <p14:creationId xmlns:p14="http://schemas.microsoft.com/office/powerpoint/2010/main" val="216638018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572221"/>
            <a:ext cx="7200800" cy="1999059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only to have nothing to show for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 work?</a:t>
            </a:r>
          </a:p>
        </p:txBody>
      </p:sp>
    </p:spTree>
    <p:extLst>
      <p:ext uri="{BB962C8B-B14F-4D97-AF65-F5344CB8AC3E}">
        <p14:creationId xmlns:p14="http://schemas.microsoft.com/office/powerpoint/2010/main" val="2672297451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491630"/>
            <a:ext cx="7200800" cy="199905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technique to triple your commissions without any extra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effort</a:t>
            </a:r>
            <a:b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your part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77305887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572221"/>
            <a:ext cx="7200800" cy="1999059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n-US" sz="36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lot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more...</a:t>
            </a:r>
          </a:p>
        </p:txBody>
      </p:sp>
    </p:spTree>
    <p:extLst>
      <p:ext uri="{BB962C8B-B14F-4D97-AF65-F5344CB8AC3E}">
        <p14:creationId xmlns:p14="http://schemas.microsoft.com/office/powerpoint/2010/main" val="735584372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572221"/>
            <a:ext cx="7200800" cy="199905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Again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can only cover so much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video.</a:t>
            </a:r>
          </a:p>
        </p:txBody>
      </p:sp>
    </p:spTree>
    <p:extLst>
      <p:ext uri="{BB962C8B-B14F-4D97-AF65-F5344CB8AC3E}">
        <p14:creationId xmlns:p14="http://schemas.microsoft.com/office/powerpoint/2010/main" val="899780438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572221"/>
            <a:ext cx="7200800" cy="1999059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Finally, you can start getting stellar results from crushing your affiliate marketing campaigns and start generating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massive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commissions!</a:t>
            </a:r>
          </a:p>
        </p:txBody>
      </p:sp>
    </p:spTree>
    <p:extLst>
      <p:ext uri="{BB962C8B-B14F-4D97-AF65-F5344CB8AC3E}">
        <p14:creationId xmlns:p14="http://schemas.microsoft.com/office/powerpoint/2010/main" val="1291321772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203598"/>
            <a:ext cx="7200800" cy="1999059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many reasons I should charge a premium for this training but because I am making this available as a digital course, I can cut you a discount.</a:t>
            </a:r>
          </a:p>
        </p:txBody>
      </p:sp>
    </p:spTree>
    <p:extLst>
      <p:ext uri="{BB962C8B-B14F-4D97-AF65-F5344CB8AC3E}">
        <p14:creationId xmlns:p14="http://schemas.microsoft.com/office/powerpoint/2010/main" val="1281359151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572221"/>
            <a:ext cx="7200800" cy="199905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won't be $497.</a:t>
            </a:r>
          </a:p>
        </p:txBody>
      </p:sp>
    </p:spTree>
    <p:extLst>
      <p:ext uri="{BB962C8B-B14F-4D97-AF65-F5344CB8AC3E}">
        <p14:creationId xmlns:p14="http://schemas.microsoft.com/office/powerpoint/2010/main" val="426841710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572221"/>
            <a:ext cx="7200800" cy="1999059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won't be $197.</a:t>
            </a:r>
          </a:p>
        </p:txBody>
      </p:sp>
    </p:spTree>
    <p:extLst>
      <p:ext uri="{BB962C8B-B14F-4D97-AF65-F5344CB8AC3E}">
        <p14:creationId xmlns:p14="http://schemas.microsoft.com/office/powerpoint/2010/main" val="2419939208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270" y="818515"/>
            <a:ext cx="9144000" cy="3507105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It's not $97 even...</a:t>
            </a:r>
          </a:p>
        </p:txBody>
      </p:sp>
    </p:spTree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270" y="555526"/>
            <a:ext cx="9144000" cy="3507105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 just $17.</a:t>
            </a:r>
          </a:p>
        </p:txBody>
      </p:sp>
    </p:spTree>
    <p:extLst>
      <p:ext uri="{BB962C8B-B14F-4D97-AF65-F5344CB8AC3E}">
        <p14:creationId xmlns:p14="http://schemas.microsoft.com/office/powerpoint/2010/main" val="1751241052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270" y="818515"/>
            <a:ext cx="9144000" cy="3507105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 Now.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8602813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987575"/>
            <a:ext cx="7200800" cy="2952328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frustrated with contradicting advice you've been hearing on forums, social media, 'gurus'...</a:t>
            </a:r>
          </a:p>
        </p:txBody>
      </p:sp>
    </p:spTree>
    <p:extLst>
      <p:ext uri="{BB962C8B-B14F-4D97-AF65-F5344CB8AC3E}">
        <p14:creationId xmlns:p14="http://schemas.microsoft.com/office/powerpoint/2010/main" val="2079435862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285750"/>
            <a:ext cx="8534400" cy="4495800"/>
          </a:xfrm>
          <a:prstGeom prst="rect">
            <a:avLst/>
          </a:prstGeom>
          <a:noFill/>
          <a:ln w="635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4530" y="374015"/>
            <a:ext cx="7772400" cy="174879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Click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the order button and get your instant access risk-free</a:t>
            </a:r>
          </a:p>
        </p:txBody>
      </p:sp>
      <p:sp>
        <p:nvSpPr>
          <p:cNvPr id="6" name="Isosceles Triangle 5"/>
          <p:cNvSpPr/>
          <p:nvPr/>
        </p:nvSpPr>
        <p:spPr>
          <a:xfrm rot="10800000">
            <a:off x="2052828" y="2211710"/>
            <a:ext cx="5038344" cy="1943100"/>
          </a:xfrm>
          <a:prstGeom prst="triangle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14:prism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6" grpId="1" bldLvl="0" animBg="1"/>
      <p:bldP spid="6" grpId="2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419622"/>
            <a:ext cx="7200800" cy="199905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Look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I can totally relate.</a:t>
            </a:r>
          </a:p>
        </p:txBody>
      </p:sp>
    </p:spTree>
    <p:extLst>
      <p:ext uri="{BB962C8B-B14F-4D97-AF65-F5344CB8AC3E}">
        <p14:creationId xmlns:p14="http://schemas.microsoft.com/office/powerpoint/2010/main" val="1954879420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572221"/>
            <a:ext cx="7200800" cy="199905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That's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you owe it to yourself to read every line on this page...</a:t>
            </a:r>
          </a:p>
        </p:txBody>
      </p:sp>
    </p:spTree>
    <p:extLst>
      <p:ext uri="{BB962C8B-B14F-4D97-AF65-F5344CB8AC3E}">
        <p14:creationId xmlns:p14="http://schemas.microsoft.com/office/powerpoint/2010/main" val="1540310604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419622"/>
            <a:ext cx="7200800" cy="1999059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...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Because I am going to show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to, once and for all, make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money online...</a:t>
            </a:r>
          </a:p>
        </p:txBody>
      </p:sp>
    </p:spTree>
    <p:extLst>
      <p:ext uri="{BB962C8B-B14F-4D97-AF65-F5344CB8AC3E}">
        <p14:creationId xmlns:p14="http://schemas.microsoft.com/office/powerpoint/2010/main" val="2002302331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600" y="1419622"/>
            <a:ext cx="7200800" cy="199905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tried and tested strategy as used by top marketers generating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figure monthly commissions.</a:t>
            </a:r>
          </a:p>
        </p:txBody>
      </p:sp>
    </p:spTree>
    <p:extLst>
      <p:ext uri="{BB962C8B-B14F-4D97-AF65-F5344CB8AC3E}">
        <p14:creationId xmlns:p14="http://schemas.microsoft.com/office/powerpoint/2010/main" val="606560545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572221"/>
            <a:ext cx="7200800" cy="199905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this sounds intimidating, don't worry - the same methods have been used to make $100 - $300 days...</a:t>
            </a:r>
          </a:p>
        </p:txBody>
      </p:sp>
    </p:spTree>
    <p:extLst>
      <p:ext uri="{BB962C8B-B14F-4D97-AF65-F5344CB8AC3E}">
        <p14:creationId xmlns:p14="http://schemas.microsoft.com/office/powerpoint/2010/main" val="3263454983"/>
      </p:ext>
    </p:extLst>
  </p:cSld>
  <p:clrMapOvr>
    <a:masterClrMapping/>
  </p:clrMapOvr>
  <p:transition spd="med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413</Words>
  <Application>Microsoft Office PowerPoint</Application>
  <PresentationFormat>On-screen Show (16:9)</PresentationFormat>
  <Paragraphs>40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Are you fed up of seeing zeroes across your affiliate dashboard?</vt:lpstr>
      <vt:lpstr>Are you sick and tired of trying method after method...</vt:lpstr>
      <vt:lpstr>only to have nothing to show for  your hard work?</vt:lpstr>
      <vt:lpstr>Are you frustrated with contradicting advice you've been hearing on forums, social media, 'gurus'...</vt:lpstr>
      <vt:lpstr>Look, I can totally relate.</vt:lpstr>
      <vt:lpstr>That's why you owe it to yourself to read every line on this page...</vt:lpstr>
      <vt:lpstr>... Because I am going to show  you how to, once and for all, make  REAL money online...</vt:lpstr>
      <vt:lpstr>Using a tried and tested strategy as used by top marketers generating  5 figure monthly commissions.</vt:lpstr>
      <vt:lpstr>And if this sounds intimidating, don't worry - the same methods have been used to make $100 - $300 days...</vt:lpstr>
      <vt:lpstr> You can start small and then scale!</vt:lpstr>
      <vt:lpstr>First, here's what I want you to know: the techniques are LEARNABLE and SCALABLE.</vt:lpstr>
      <vt:lpstr>Once you get the hang of it, you will be raking in massive commissions day in, day out - like clockwork.</vt:lpstr>
      <vt:lpstr>Don't be surprised to start seeing your name dominating leaderboards and affiliate contests!</vt:lpstr>
      <vt:lpstr>Be It On JVZoo, WarriorPlus, ClickBank...</vt:lpstr>
      <vt:lpstr> It doesn't matter which affiliate network you're on. </vt:lpstr>
      <vt:lpstr>When you know these secret techniques YOU TOO can be the  next super affiliate!</vt:lpstr>
      <vt:lpstr>That's Why I Call This "Commission Fire"</vt:lpstr>
      <vt:lpstr>Commission Fire is your playbook to making massive commissions with other people's products.</vt:lpstr>
      <vt:lpstr>There's a lot to cover in this video alone, but know this...</vt:lpstr>
      <vt:lpstr>Once you've mastered the skill to pay the bills, trust me, vendors will come begging you to promote their product!</vt:lpstr>
      <vt:lpstr>There is an abundance of products out there, but few make it to  the bestseller list.</vt:lpstr>
      <vt:lpstr>That's why super affiliates  are in demand.</vt:lpstr>
      <vt:lpstr>And you can make your commissions go on fire, because you have  the Midas touch!</vt:lpstr>
      <vt:lpstr>Be the sought after sales machine by vendors and the envy of your peers...</vt:lpstr>
      <vt:lpstr>Here's are just some of the things  you will learn:</vt:lpstr>
      <vt:lpstr>The Mindset of a Super Affiliate</vt:lpstr>
      <vt:lpstr>Uncover The Myth Of Affiliate Marketing And Avoid The Deadly Mistake that Most Affiliates make</vt:lpstr>
      <vt:lpstr>The criteria For choosing The Best Product to promote</vt:lpstr>
      <vt:lpstr> The Amazingly simple step by step process to killer reviews  that get buyers</vt:lpstr>
      <vt:lpstr>One technique to triple your commissions without any extra effort on your part</vt:lpstr>
      <vt:lpstr> And a lot more...</vt:lpstr>
      <vt:lpstr>Again I can only cover so much  in this video.</vt:lpstr>
      <vt:lpstr>Finally, you can start getting stellar results from crushing your affiliate marketing campaigns and start generating  massive commissions!</vt:lpstr>
      <vt:lpstr> For many reasons I should charge a premium for this training but because I am making this available as a digital course, I can cut you a discount.</vt:lpstr>
      <vt:lpstr>It won't be $497.</vt:lpstr>
      <vt:lpstr>It won't be $197.</vt:lpstr>
      <vt:lpstr>It's not $97 even...</vt:lpstr>
      <vt:lpstr> But just $17.</vt:lpstr>
      <vt:lpstr>Act Now. </vt:lpstr>
      <vt:lpstr>Click on the order button and get your instant access risk-free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 me ask you a question OR Do these ring a bell inside you?</dc:title>
  <dc:creator>User</dc:creator>
  <cp:lastModifiedBy>ik lai chi</cp:lastModifiedBy>
  <cp:revision>124</cp:revision>
  <dcterms:created xsi:type="dcterms:W3CDTF">2017-08-08T03:57:00Z</dcterms:created>
  <dcterms:modified xsi:type="dcterms:W3CDTF">2018-04-24T15:19:53Z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1033-10.2.0.5934</vt:lpwstr>
  </property>
</Properties>
</file>